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83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089D"/>
    <a:srgbClr val="FA56BB"/>
    <a:srgbClr val="B8FC53"/>
    <a:srgbClr val="F7FA56"/>
    <a:srgbClr val="F9AD5A"/>
    <a:srgbClr val="9D50D1"/>
    <a:srgbClr val="36ADC2"/>
    <a:srgbClr val="44DAF4"/>
    <a:srgbClr val="309BAE"/>
    <a:srgbClr val="040E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E8346-4BAB-42F8-BC9D-A5A2BA68A38B}" v="4" dt="2021-08-16T17:00:32.355"/>
    <p1510:client id="{AE5E4526-ACF3-41F3-A2D0-A06015EC356A}" v="26" dt="2021-08-16T17:01:11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E891ED-A250-1E42-BDAB-5ED0625EB5A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77B7FAA-A34B-9E43-B874-473581A38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1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5A38-D19D-3240-8E6B-2A485C2BE6BB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7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D7721-38BC-443B-A9A2-EE9A0F097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604565"/>
          </a:xfrm>
        </p:spPr>
        <p:txBody>
          <a:bodyPr/>
          <a:lstStyle/>
          <a:p>
            <a:pPr algn="ctr"/>
            <a:r>
              <a:rPr lang="en-US" dirty="0">
                <a:latin typeface="Broadway" panose="04040905080B02020502" pitchFamily="82" charset="0"/>
              </a:rPr>
              <a:t>Mrs. </a:t>
            </a:r>
            <a:r>
              <a:rPr lang="en-US">
                <a:latin typeface="Broadway" panose="04040905080B02020502" pitchFamily="82" charset="0"/>
              </a:rPr>
              <a:t>Adkins’ </a:t>
            </a:r>
            <a:r>
              <a:rPr lang="en-US" dirty="0">
                <a:latin typeface="Broadway" panose="04040905080B02020502" pitchFamily="82" charset="0"/>
              </a:rPr>
              <a:t>4</a:t>
            </a:r>
            <a:r>
              <a:rPr lang="en-US" baseline="30000" dirty="0">
                <a:latin typeface="Broadway" panose="04040905080B02020502" pitchFamily="82" charset="0"/>
              </a:rPr>
              <a:t>th</a:t>
            </a:r>
            <a:r>
              <a:rPr lang="en-US" dirty="0">
                <a:latin typeface="Broadway" panose="04040905080B02020502" pitchFamily="82" charset="0"/>
              </a:rPr>
              <a:t> Grade</a:t>
            </a:r>
            <a:br>
              <a:rPr lang="en-US" dirty="0">
                <a:latin typeface="Broadway" panose="04040905080B02020502" pitchFamily="82" charset="0"/>
              </a:rPr>
            </a:br>
            <a:r>
              <a:rPr lang="en-US" dirty="0">
                <a:latin typeface="Broadway" panose="04040905080B02020502" pitchFamily="82" charset="0"/>
              </a:rPr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D602B-D1CD-4CC2-9EED-21CA50080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7807389"/>
            <a:ext cx="3303270" cy="11709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 u="sng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0FD92D-0AA5-46BD-A979-4852A03D0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354" y="2573650"/>
            <a:ext cx="6703693" cy="6404736"/>
          </a:xfrm>
          <a:ln>
            <a:solidFill>
              <a:schemeClr val="tx1"/>
            </a:solidFill>
            <a:prstDash val="lgDashDot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7:00-7:25		Arrival</a:t>
            </a:r>
          </a:p>
          <a:p>
            <a:pPr marL="0" indent="0">
              <a:buNone/>
            </a:pPr>
            <a:r>
              <a:rPr lang="en-US" sz="2400" dirty="0"/>
              <a:t>7:25-8:00		Morning Meeting/WOW/Tutoring</a:t>
            </a:r>
          </a:p>
          <a:p>
            <a:pPr marL="0" indent="0">
              <a:buNone/>
            </a:pPr>
            <a:r>
              <a:rPr lang="en-US" sz="2400" dirty="0"/>
              <a:t>8:00-8:45		Specials</a:t>
            </a:r>
          </a:p>
          <a:p>
            <a:pPr marL="0" indent="0">
              <a:buNone/>
            </a:pPr>
            <a:r>
              <a:rPr lang="en-US" sz="2400" dirty="0"/>
              <a:t>8:45-10:45		Block 1 with Homeroom Teacher 			(Reading and Social Studies)</a:t>
            </a:r>
          </a:p>
          <a:p>
            <a:pPr marL="0" indent="0">
              <a:buNone/>
            </a:pPr>
            <a:r>
              <a:rPr lang="en-US" sz="2400" dirty="0"/>
              <a:t>			Snack Break</a:t>
            </a:r>
          </a:p>
          <a:p>
            <a:pPr marL="0" indent="0">
              <a:buNone/>
            </a:pPr>
            <a:r>
              <a:rPr lang="en-US" sz="2400" dirty="0"/>
              <a:t>10:45-11:15 	Recess</a:t>
            </a:r>
          </a:p>
          <a:p>
            <a:pPr marL="0" indent="0">
              <a:buNone/>
            </a:pPr>
            <a:r>
              <a:rPr lang="en-US" sz="2400" dirty="0"/>
              <a:t>11:15-12:25 	Block 2 with Alternate Teacher</a:t>
            </a:r>
          </a:p>
          <a:p>
            <a:pPr marL="0" indent="0">
              <a:buNone/>
            </a:pPr>
            <a:r>
              <a:rPr lang="en-US" sz="2400" dirty="0"/>
              <a:t>			(Math and Science)</a:t>
            </a:r>
          </a:p>
          <a:p>
            <a:pPr marL="0" indent="0">
              <a:buNone/>
            </a:pPr>
            <a:r>
              <a:rPr lang="en-US" sz="2400" dirty="0"/>
              <a:t>12:25-1:00 		Lunch</a:t>
            </a:r>
          </a:p>
          <a:p>
            <a:pPr marL="0" indent="0">
              <a:buNone/>
            </a:pPr>
            <a:r>
              <a:rPr lang="en-US" sz="2400" dirty="0"/>
              <a:t>1:00-1:45		Block 2 Continued</a:t>
            </a:r>
          </a:p>
          <a:p>
            <a:pPr marL="0" indent="0">
              <a:buNone/>
            </a:pPr>
            <a:r>
              <a:rPr lang="en-US" sz="2400" dirty="0"/>
              <a:t>1:45-2:10		Science/Social Studies</a:t>
            </a:r>
          </a:p>
          <a:p>
            <a:pPr marL="0" indent="0">
              <a:buNone/>
            </a:pPr>
            <a:r>
              <a:rPr lang="en-US" sz="2400" dirty="0"/>
              <a:t>2:10 			Dismissal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C4F6AA-5368-44E2-B69F-229F9A73A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55" y="81241"/>
            <a:ext cx="6936488" cy="4542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7A7963-FA4E-4753-9515-EEFF75144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54" y="9411953"/>
            <a:ext cx="6703694" cy="43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28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3A20DACF0E404CB177D61F68940F28" ma:contentTypeVersion="12" ma:contentTypeDescription="Create a new document." ma:contentTypeScope="" ma:versionID="7334b5196e6b777022257e75473b9ab7">
  <xsd:schema xmlns:xsd="http://www.w3.org/2001/XMLSchema" xmlns:xs="http://www.w3.org/2001/XMLSchema" xmlns:p="http://schemas.microsoft.com/office/2006/metadata/properties" xmlns:ns3="873872fc-efb3-42dc-8c4b-f01f2b3c976e" xmlns:ns4="7439ef44-f213-42a6-9951-68a070f51ae1" targetNamespace="http://schemas.microsoft.com/office/2006/metadata/properties" ma:root="true" ma:fieldsID="804b5676c05747ce839a36ba0fdf88d6" ns3:_="" ns4:_="">
    <xsd:import namespace="873872fc-efb3-42dc-8c4b-f01f2b3c976e"/>
    <xsd:import namespace="7439ef44-f213-42a6-9951-68a070f51a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3872fc-efb3-42dc-8c4b-f01f2b3c9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39ef44-f213-42a6-9951-68a070f51ae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9026C1-9ADD-4A5C-9DC4-944A80369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3872fc-efb3-42dc-8c4b-f01f2b3c976e"/>
    <ds:schemaRef ds:uri="7439ef44-f213-42a6-9951-68a070f51a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BC5DEC-013B-4C85-AC9A-776EA1E65D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184C10-D9D6-40F7-93D3-5FAD5892B70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439ef44-f213-42a6-9951-68a070f51ae1"/>
    <ds:schemaRef ds:uri="873872fc-efb3-42dc-8c4b-f01f2b3c976e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87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Broadway</vt:lpstr>
      <vt:lpstr>Calibri</vt:lpstr>
      <vt:lpstr>Calibri Light</vt:lpstr>
      <vt:lpstr>Office Theme</vt:lpstr>
      <vt:lpstr>Mrs. Adkins’ 4th Grade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Tomasi</dc:creator>
  <cp:lastModifiedBy>Nicole Lankford</cp:lastModifiedBy>
  <cp:revision>4</cp:revision>
  <cp:lastPrinted>2021-08-17T16:33:11Z</cp:lastPrinted>
  <dcterms:created xsi:type="dcterms:W3CDTF">2020-07-27T23:59:22Z</dcterms:created>
  <dcterms:modified xsi:type="dcterms:W3CDTF">2021-08-19T18:02:41Z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0x010100353A20DACF0E404CB177D61F68940F28</vt:lpwstr>
  </property>
</Properties>
</file>